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7642" y="2512814"/>
            <a:ext cx="82798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000" dirty="0">
                <a:latin typeface="Calibri" panose="020F0502020204030204" pitchFamily="34" charset="0"/>
                <a:ea typeface="Calibri" panose="020F0502020204030204" pitchFamily="34" charset="0"/>
              </a:rPr>
              <a:t>الانثروبولوجيا : النشأة والاهداف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5129" y="1204992"/>
            <a:ext cx="110182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الانثروبولوجيا تجمع فى علم واحد بين العلوم البيولوجية – الاجتماعية </a:t>
            </a:r>
          </a:p>
          <a:p>
            <a:pPr algn="r"/>
            <a:r>
              <a:rPr lang="ar-EG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EG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-الانثروبولوجيا </a:t>
            </a:r>
            <a:r>
              <a:rPr lang="ar-EG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علم وصفى تحليلى يحاول ملاحظة التنوع الهائل فى الظروف البشرية وفقا للمكان والزمان </a:t>
            </a:r>
          </a:p>
          <a:p>
            <a:pPr algn="r"/>
            <a:r>
              <a:rPr lang="ar-EG" sz="4000" dirty="0" smtClean="0">
                <a:latin typeface="Calibri" panose="020F0502020204030204" pitchFamily="34" charset="0"/>
              </a:rPr>
              <a:t>-تتميز </a:t>
            </a:r>
            <a:r>
              <a:rPr lang="ar-EG" sz="4000" dirty="0" smtClean="0">
                <a:latin typeface="Calibri" panose="020F0502020204030204" pitchFamily="34" charset="0"/>
              </a:rPr>
              <a:t>الانثروبولوجيا بالنظرة الكلية الشاملة او مايطلق عليه (المنهج التكاملى 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3</cp:revision>
  <dcterms:created xsi:type="dcterms:W3CDTF">2020-10-17T16:02:28Z</dcterms:created>
  <dcterms:modified xsi:type="dcterms:W3CDTF">2020-10-17T17:22:51Z</dcterms:modified>
</cp:coreProperties>
</file>